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5" d="100"/>
          <a:sy n="95" d="100"/>
        </p:scale>
        <p:origin x="84" y="9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929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388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841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70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527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7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93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61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785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817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53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B0ADE-6D31-474B-BB7B-0E5E954DB78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4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73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6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629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115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026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264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416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7647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Анатолий Шевырин</dc:creator>
  <cp:lastModifiedBy>Анатолий Шевырин</cp:lastModifiedBy>
  <cp:revision>1</cp:revision>
  <dcterms:created xsi:type="dcterms:W3CDTF">2015-08-28T08:35:46Z</dcterms:created>
  <dcterms:modified xsi:type="dcterms:W3CDTF">2015-08-28T08:36:01Z</dcterms:modified>
</cp:coreProperties>
</file>